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60" r:id="rId7"/>
    <p:sldId id="262" r:id="rId8"/>
    <p:sldId id="268" r:id="rId9"/>
    <p:sldId id="265" r:id="rId10"/>
    <p:sldId id="264" r:id="rId11"/>
  </p:sldIdLst>
  <p:sldSz cx="12192000" cy="6858000"/>
  <p:notesSz cx="6858000" cy="9144000"/>
  <p:embeddedFontLst>
    <p:embeddedFont>
      <p:font typeface="Chiller" panose="04020404031007020602" pitchFamily="82" charset="0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KoPub돋움체 Bold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96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72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2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60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27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0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4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38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88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9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1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2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AC317-2D28-4633-BAE5-0DC6E9F5154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587B-545A-41CC-8186-F13B46BDF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5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65" y="2503349"/>
            <a:ext cx="4845180" cy="162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다이아몬드 4"/>
          <p:cNvSpPr/>
          <p:nvPr/>
        </p:nvSpPr>
        <p:spPr>
          <a:xfrm>
            <a:off x="3497499" y="970535"/>
            <a:ext cx="4772956" cy="4772954"/>
          </a:xfrm>
          <a:prstGeom prst="diamond">
            <a:avLst/>
          </a:prstGeom>
          <a:solidFill>
            <a:srgbClr val="1AB29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/>
        </p:nvSpPr>
        <p:spPr>
          <a:xfrm>
            <a:off x="4135525" y="970535"/>
            <a:ext cx="4772956" cy="4772954"/>
          </a:xfrm>
          <a:prstGeom prst="diamond">
            <a:avLst/>
          </a:prstGeom>
          <a:solidFill>
            <a:srgbClr val="1AB29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62940" y="3003069"/>
            <a:ext cx="1276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93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21803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903C8B-EC0D-409E-A5E7-6AFD62C285C0}"/>
              </a:ext>
            </a:extLst>
          </p:cNvPr>
          <p:cNvSpPr txBox="1"/>
          <p:nvPr/>
        </p:nvSpPr>
        <p:spPr>
          <a:xfrm>
            <a:off x="1218242" y="714909"/>
            <a:ext cx="278313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스테이지 </a:t>
            </a:r>
            <a:r>
              <a:rPr lang="en-US" altLang="ko-KR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</a:t>
            </a:r>
            <a:r>
              <a:rPr lang="ko-KR" altLang="en-US" sz="2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endParaRPr lang="en-US" altLang="ko-KR" sz="2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03C8B-EC0D-409E-A5E7-6AFD62C285C0}"/>
              </a:ext>
            </a:extLst>
          </p:cNvPr>
          <p:cNvSpPr txBox="1"/>
          <p:nvPr/>
        </p:nvSpPr>
        <p:spPr>
          <a:xfrm>
            <a:off x="2072643" y="1380644"/>
            <a:ext cx="192873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대전 모드</a:t>
            </a:r>
            <a:endParaRPr lang="en-US" altLang="ko-KR" sz="3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A903C8B-EC0D-409E-A5E7-6AFD62C285C0}"/>
              </a:ext>
            </a:extLst>
          </p:cNvPr>
          <p:cNvSpPr txBox="1"/>
          <p:nvPr/>
        </p:nvSpPr>
        <p:spPr>
          <a:xfrm>
            <a:off x="450404" y="2169491"/>
            <a:ext cx="355097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퍼즐을 맞추면 해당 속성의 소환수가 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소환되고 </a:t>
            </a:r>
            <a:r>
              <a:rPr lang="ko-KR" altLang="en-US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 전투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진행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03C8B-EC0D-409E-A5E7-6AFD62C285C0}"/>
              </a:ext>
            </a:extLst>
          </p:cNvPr>
          <p:cNvSpPr txBox="1"/>
          <p:nvPr/>
        </p:nvSpPr>
        <p:spPr>
          <a:xfrm>
            <a:off x="217968" y="2965128"/>
            <a:ext cx="378340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제거한 블록의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개수에 따라</a:t>
            </a:r>
            <a:r>
              <a: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1/2/3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등급</a:t>
            </a:r>
            <a:r>
              <a: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소환수</a:t>
            </a:r>
            <a:r>
              <a: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소환</a:t>
            </a:r>
            <a:endParaRPr lang="en-US" altLang="ko-KR" sz="1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03C8B-EC0D-409E-A5E7-6AFD62C285C0}"/>
              </a:ext>
            </a:extLst>
          </p:cNvPr>
          <p:cNvSpPr txBox="1"/>
          <p:nvPr/>
        </p:nvSpPr>
        <p:spPr>
          <a:xfrm>
            <a:off x="1126871" y="5218750"/>
            <a:ext cx="2874505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적의 소환 포탈을 </a:t>
            </a:r>
            <a:r>
              <a:rPr lang="ko-KR" altLang="en-US" sz="2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파괴</a:t>
            </a:r>
            <a:r>
              <a: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하면</a:t>
            </a:r>
            <a:endParaRPr lang="en-US" altLang="ko-KR" sz="2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/>
            <a:r>
              <a:rPr lang="ko-KR" altLang="en-US" sz="3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승리</a:t>
            </a:r>
            <a:endParaRPr lang="en-US" altLang="ko-KR" sz="3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903C8B-EC0D-409E-A5E7-6AFD62C285C0}"/>
              </a:ext>
            </a:extLst>
          </p:cNvPr>
          <p:cNvSpPr txBox="1"/>
          <p:nvPr/>
        </p:nvSpPr>
        <p:spPr>
          <a:xfrm>
            <a:off x="549790" y="3485574"/>
            <a:ext cx="345158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 err="1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콤보</a:t>
            </a:r>
            <a:r>
              <a:rPr lang="ko-KR" altLang="en-US" sz="12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게이지가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쌓이면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특수블럭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생성</a:t>
            </a:r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903C8B-EC0D-409E-A5E7-6AFD62C285C0}"/>
              </a:ext>
            </a:extLst>
          </p:cNvPr>
          <p:cNvSpPr txBox="1"/>
          <p:nvPr/>
        </p:nvSpPr>
        <p:spPr>
          <a:xfrm>
            <a:off x="1126870" y="4259829"/>
            <a:ext cx="2874506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특수블럭으로</a:t>
            </a:r>
            <a:r>
              <a: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다수의 블록</a:t>
            </a:r>
            <a:endParaRPr lang="en-US" altLang="ko-KR" sz="2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/>
            <a:r>
              <a: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동시제거 가능</a:t>
            </a:r>
            <a:endParaRPr lang="en-US" altLang="ko-KR" sz="2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75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스크린샷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44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 flipV="1">
            <a:off x="2301908" y="3828067"/>
            <a:ext cx="7600194" cy="2342"/>
          </a:xfrm>
          <a:prstGeom prst="line">
            <a:avLst/>
          </a:prstGeom>
          <a:ln>
            <a:solidFill>
              <a:srgbClr val="1AB29D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6141808" y="1683341"/>
            <a:ext cx="4683" cy="4163016"/>
          </a:xfrm>
          <a:prstGeom prst="line">
            <a:avLst/>
          </a:prstGeom>
          <a:ln>
            <a:solidFill>
              <a:srgbClr val="1AB29D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7977716" y="3269012"/>
            <a:ext cx="2054805" cy="2054803"/>
          </a:xfrm>
          <a:prstGeom prst="diamond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전략게임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3" t="5567" r="15452" b="46427"/>
          <a:stretch/>
        </p:blipFill>
        <p:spPr>
          <a:xfrm>
            <a:off x="5093511" y="2552607"/>
            <a:ext cx="2165234" cy="8635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08" y="490476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의도</a:t>
            </a:r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862758" y="192828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27394" y="3305186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퍼즐 </a:t>
            </a:r>
            <a:r>
              <a:rPr lang="en-US" altLang="ko-KR" sz="2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전략</a:t>
            </a:r>
          </a:p>
        </p:txBody>
      </p:sp>
      <p:sp>
        <p:nvSpPr>
          <p:cNvPr id="39" name="다이아몬드 38"/>
          <p:cNvSpPr/>
          <p:nvPr/>
        </p:nvSpPr>
        <p:spPr>
          <a:xfrm>
            <a:off x="3011491" y="1409873"/>
            <a:ext cx="2054805" cy="2054803"/>
          </a:xfrm>
          <a:prstGeom prst="diamond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퍼즐게임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84838" y="1683342"/>
            <a:ext cx="117069" cy="4294134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01908" y="5846357"/>
            <a:ext cx="7679801" cy="131119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294969" y="3520888"/>
            <a:ext cx="8098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플레이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/>
            <a:r>
              <a:rPr lang="ko-KR" altLang="en-US" sz="28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속도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80598" y="6037631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전략성</a:t>
            </a:r>
            <a:endParaRPr lang="ko-KR" altLang="en-US" sz="28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67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05" y="3271133"/>
            <a:ext cx="1933575" cy="1257300"/>
          </a:xfrm>
          <a:prstGeom prst="rect">
            <a:avLst/>
          </a:prstGeom>
        </p:spPr>
      </p:pic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xmlns="" id="{A74A7228-F7BB-4797-B3B5-D33DB84B8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44" y="2474466"/>
            <a:ext cx="2626600" cy="2850634"/>
          </a:xfrm>
          <a:prstGeom prst="rect">
            <a:avLst/>
          </a:prstGeom>
        </p:spPr>
      </p:pic>
      <p:pic>
        <p:nvPicPr>
          <p:cNvPr id="6" name="그림 5" descr="음식이(가) 표시된 사진&#10;&#10;자동 생성된 설명">
            <a:extLst>
              <a:ext uri="{FF2B5EF4-FFF2-40B4-BE49-F238E27FC236}">
                <a16:creationId xmlns:a16="http://schemas.microsoft.com/office/drawing/2014/main" xmlns="" id="{F8997394-2119-4F7A-9BE2-2F07EEF43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80" y="3510708"/>
            <a:ext cx="1671797" cy="1814392"/>
          </a:xfrm>
          <a:prstGeom prst="rect">
            <a:avLst/>
          </a:prstGeom>
        </p:spPr>
      </p:pic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xmlns="" id="{3769E008-F80B-4107-AD6B-ED4B3D9F8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8" y="4106996"/>
            <a:ext cx="1122372" cy="1218104"/>
          </a:xfrm>
          <a:prstGeom prst="rect">
            <a:avLst/>
          </a:prstGeom>
        </p:spPr>
      </p:pic>
      <p:sp>
        <p:nvSpPr>
          <p:cNvPr id="8" name="별: 꼭짓점 5개 3">
            <a:extLst>
              <a:ext uri="{FF2B5EF4-FFF2-40B4-BE49-F238E27FC236}">
                <a16:creationId xmlns:a16="http://schemas.microsoft.com/office/drawing/2014/main" xmlns="" id="{1CEF4C91-7F3B-463A-9A8D-A97970856C8B}"/>
              </a:ext>
            </a:extLst>
          </p:cNvPr>
          <p:cNvSpPr/>
          <p:nvPr/>
        </p:nvSpPr>
        <p:spPr>
          <a:xfrm>
            <a:off x="809580" y="3599798"/>
            <a:ext cx="401725" cy="394434"/>
          </a:xfrm>
          <a:prstGeom prst="star5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20">
            <a:extLst>
              <a:ext uri="{FF2B5EF4-FFF2-40B4-BE49-F238E27FC236}">
                <a16:creationId xmlns:a16="http://schemas.microsoft.com/office/drawing/2014/main" xmlns="" id="{33E28BA1-8E8D-4D31-885B-1572464DB53C}"/>
              </a:ext>
            </a:extLst>
          </p:cNvPr>
          <p:cNvSpPr/>
          <p:nvPr/>
        </p:nvSpPr>
        <p:spPr>
          <a:xfrm>
            <a:off x="1975658" y="3005610"/>
            <a:ext cx="401725" cy="394434"/>
          </a:xfrm>
          <a:prstGeom prst="star5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21">
            <a:extLst>
              <a:ext uri="{FF2B5EF4-FFF2-40B4-BE49-F238E27FC236}">
                <a16:creationId xmlns:a16="http://schemas.microsoft.com/office/drawing/2014/main" xmlns="" id="{72C63A72-8775-4E86-A97B-495D4A65E525}"/>
              </a:ext>
            </a:extLst>
          </p:cNvPr>
          <p:cNvSpPr/>
          <p:nvPr/>
        </p:nvSpPr>
        <p:spPr>
          <a:xfrm>
            <a:off x="2447197" y="3005610"/>
            <a:ext cx="401725" cy="394434"/>
          </a:xfrm>
          <a:prstGeom prst="star5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22">
            <a:extLst>
              <a:ext uri="{FF2B5EF4-FFF2-40B4-BE49-F238E27FC236}">
                <a16:creationId xmlns:a16="http://schemas.microsoft.com/office/drawing/2014/main" xmlns="" id="{C133E9D5-E4A7-4AC6-90D7-E657BDE60D08}"/>
              </a:ext>
            </a:extLst>
          </p:cNvPr>
          <p:cNvSpPr/>
          <p:nvPr/>
        </p:nvSpPr>
        <p:spPr>
          <a:xfrm>
            <a:off x="3757432" y="2067189"/>
            <a:ext cx="401725" cy="394434"/>
          </a:xfrm>
          <a:prstGeom prst="star5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23">
            <a:extLst>
              <a:ext uri="{FF2B5EF4-FFF2-40B4-BE49-F238E27FC236}">
                <a16:creationId xmlns:a16="http://schemas.microsoft.com/office/drawing/2014/main" xmlns="" id="{1F33BCD4-26BA-4442-99D5-700A8B0719AE}"/>
              </a:ext>
            </a:extLst>
          </p:cNvPr>
          <p:cNvSpPr/>
          <p:nvPr/>
        </p:nvSpPr>
        <p:spPr>
          <a:xfrm>
            <a:off x="4273865" y="2058045"/>
            <a:ext cx="401725" cy="394434"/>
          </a:xfrm>
          <a:prstGeom prst="star5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24">
            <a:extLst>
              <a:ext uri="{FF2B5EF4-FFF2-40B4-BE49-F238E27FC236}">
                <a16:creationId xmlns:a16="http://schemas.microsoft.com/office/drawing/2014/main" xmlns="" id="{94B2949A-BF02-4510-8BE3-5B2711143B54}"/>
              </a:ext>
            </a:extLst>
          </p:cNvPr>
          <p:cNvSpPr/>
          <p:nvPr/>
        </p:nvSpPr>
        <p:spPr>
          <a:xfrm>
            <a:off x="4814110" y="2067189"/>
            <a:ext cx="401725" cy="394434"/>
          </a:xfrm>
          <a:prstGeom prst="star5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2408" y="490476"/>
            <a:ext cx="2406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전략적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요소</a:t>
            </a:r>
          </a:p>
        </p:txBody>
      </p:sp>
      <p:cxnSp>
        <p:nvCxnSpPr>
          <p:cNvPr id="16" name="직선 연결선 15"/>
          <p:cNvCxnSpPr/>
          <p:nvPr/>
        </p:nvCxnSpPr>
        <p:spPr>
          <a:xfrm rot="5400000">
            <a:off x="862758" y="192828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26D8D17D-416D-4BBC-8F92-5EDD151429AB}"/>
              </a:ext>
            </a:extLst>
          </p:cNvPr>
          <p:cNvGrpSpPr/>
          <p:nvPr/>
        </p:nvGrpSpPr>
        <p:grpSpPr>
          <a:xfrm>
            <a:off x="9758368" y="3400044"/>
            <a:ext cx="1300382" cy="803104"/>
            <a:chOff x="4090003" y="3524648"/>
            <a:chExt cx="394138" cy="24341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화살표: 오른쪽 1">
              <a:extLst>
                <a:ext uri="{FF2B5EF4-FFF2-40B4-BE49-F238E27FC236}">
                  <a16:creationId xmlns:a16="http://schemas.microsoft.com/office/drawing/2014/main" xmlns="" id="{F74968A1-7E23-4260-A54C-1A40CD3BDE44}"/>
                </a:ext>
              </a:extLst>
            </p:cNvPr>
            <p:cNvSpPr/>
            <p:nvPr/>
          </p:nvSpPr>
          <p:spPr>
            <a:xfrm>
              <a:off x="4090003" y="3524648"/>
              <a:ext cx="394138" cy="12170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2">
              <a:extLst>
                <a:ext uri="{FF2B5EF4-FFF2-40B4-BE49-F238E27FC236}">
                  <a16:creationId xmlns:a16="http://schemas.microsoft.com/office/drawing/2014/main" xmlns="" id="{A3C7EDAD-5649-4509-8994-EE32204643E3}"/>
                </a:ext>
              </a:extLst>
            </p:cNvPr>
            <p:cNvSpPr/>
            <p:nvPr/>
          </p:nvSpPr>
          <p:spPr>
            <a:xfrm rot="10800000">
              <a:off x="4090003" y="3646356"/>
              <a:ext cx="394138" cy="12170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86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757888" y="1523808"/>
            <a:ext cx="5002131" cy="4412311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12" name="다이아몬드 11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다이아몬드 12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테이블, 꽃이(가) 표시된 사진&#10;&#10;자동 생성된 설명">
            <a:extLst>
              <a:ext uri="{FF2B5EF4-FFF2-40B4-BE49-F238E27FC236}">
                <a16:creationId xmlns:a16="http://schemas.microsoft.com/office/drawing/2014/main" xmlns="" id="{E89B408C-D3FA-4784-A753-281525640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15" y="3692602"/>
            <a:ext cx="2074284" cy="2587358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F734801E-9786-44D9-AA36-02AFB39BB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42" y="1596960"/>
            <a:ext cx="2076237" cy="2253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8A7D0B1-6422-46B7-ACAB-44D855717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10" y="1831755"/>
            <a:ext cx="1783738" cy="1783738"/>
          </a:xfrm>
          <a:prstGeom prst="rect">
            <a:avLst/>
          </a:prstGeom>
        </p:spPr>
      </p:pic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xmlns="" id="{9800A3DC-1DE8-4CE5-A48D-B8F43C873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29" y="3901435"/>
            <a:ext cx="1942179" cy="2107836"/>
          </a:xfrm>
          <a:prstGeom prst="rect">
            <a:avLst/>
          </a:prstGeom>
        </p:spPr>
      </p:pic>
      <p:pic>
        <p:nvPicPr>
          <p:cNvPr id="8" name="그림 7" descr="그래피티이(가) 표시된 사진&#10;&#10;자동 생성된 설명">
            <a:extLst>
              <a:ext uri="{FF2B5EF4-FFF2-40B4-BE49-F238E27FC236}">
                <a16:creationId xmlns:a16="http://schemas.microsoft.com/office/drawing/2014/main" xmlns="" id="{300EF020-A5F6-49A7-9826-DF32C35CA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81" y="3901435"/>
            <a:ext cx="2113258" cy="21940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2408" y="490476"/>
            <a:ext cx="2684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ART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WORK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862758" y="192828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14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757888" y="1523808"/>
            <a:ext cx="5002131" cy="4412311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12" name="다이아몬드 11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F440CC3-72BD-458C-93F1-89BA67983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08" b="57779"/>
          <a:stretch/>
        </p:blipFill>
        <p:spPr>
          <a:xfrm>
            <a:off x="6976982" y="2565347"/>
            <a:ext cx="3545640" cy="23420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타원 1"/>
          <p:cNvSpPr/>
          <p:nvPr/>
        </p:nvSpPr>
        <p:spPr>
          <a:xfrm>
            <a:off x="3990420" y="3205213"/>
            <a:ext cx="1082093" cy="1073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Image result for versus png icon">
            <a:extLst>
              <a:ext uri="{FF2B5EF4-FFF2-40B4-BE49-F238E27FC236}">
                <a16:creationId xmlns:a16="http://schemas.microsoft.com/office/drawing/2014/main" xmlns="" id="{ED98591B-733A-4B8C-929F-0FC41942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9378" y="1988379"/>
            <a:ext cx="3496008" cy="349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 rot="5400000">
            <a:off x="786864" y="284283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3057" y="563223"/>
            <a:ext cx="3387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GRAMMING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49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40C4C6AB-670F-4CD9-B294-14F0899C5A78}"/>
              </a:ext>
            </a:extLst>
          </p:cNvPr>
          <p:cNvSpPr/>
          <p:nvPr/>
        </p:nvSpPr>
        <p:spPr>
          <a:xfrm>
            <a:off x="405662" y="5297378"/>
            <a:ext cx="6560539" cy="12400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3157D89-1B99-4685-B008-F0C62B3DD4D0}"/>
              </a:ext>
            </a:extLst>
          </p:cNvPr>
          <p:cNvSpPr/>
          <p:nvPr/>
        </p:nvSpPr>
        <p:spPr>
          <a:xfrm>
            <a:off x="394965" y="1469840"/>
            <a:ext cx="6560539" cy="3275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녹색, 앉아있는, 테이블, 브로콜리이(가) 표시된 사진&#10;&#10;자동 생성된 설명">
            <a:extLst>
              <a:ext uri="{FF2B5EF4-FFF2-40B4-BE49-F238E27FC236}">
                <a16:creationId xmlns:a16="http://schemas.microsoft.com/office/drawing/2014/main" xmlns="" id="{0F69BF90-B781-4639-B496-ED636996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3" r="5026"/>
          <a:stretch/>
        </p:blipFill>
        <p:spPr>
          <a:xfrm flipH="1">
            <a:off x="-1" y="1321420"/>
            <a:ext cx="12191999" cy="5536580"/>
          </a:xfrm>
          <a:prstGeom prst="rect">
            <a:avLst/>
          </a:prstGeom>
        </p:spPr>
      </p:pic>
      <p:pic>
        <p:nvPicPr>
          <p:cNvPr id="21" name="그림 20" descr="그리기, 모자이(가) 표시된 사진&#10;&#10;자동 생성된 설명">
            <a:extLst>
              <a:ext uri="{FF2B5EF4-FFF2-40B4-BE49-F238E27FC236}">
                <a16:creationId xmlns:a16="http://schemas.microsoft.com/office/drawing/2014/main" xmlns="" id="{3F3F0C41-D7CD-4D80-9399-526468FE3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892">
            <a:off x="6431039" y="4114845"/>
            <a:ext cx="1232588" cy="972468"/>
          </a:xfrm>
          <a:prstGeom prst="rect">
            <a:avLst/>
          </a:prstGeom>
        </p:spPr>
      </p:pic>
      <p:pic>
        <p:nvPicPr>
          <p:cNvPr id="9" name="그림 8" descr="테이블, 케이크, 앉아있는, 불이(가) 표시된 사진&#10;&#10;자동 생성된 설명">
            <a:extLst>
              <a:ext uri="{FF2B5EF4-FFF2-40B4-BE49-F238E27FC236}">
                <a16:creationId xmlns:a16="http://schemas.microsoft.com/office/drawing/2014/main" xmlns="" id="{D1B48B81-5715-42A2-ACC1-829E3FE0C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5" y="1419017"/>
            <a:ext cx="3828946" cy="4991038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xmlns="" id="{B3DC766E-294D-47B0-BF47-DAE1E4DFB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17" y="2442024"/>
            <a:ext cx="376352" cy="239077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xmlns="" id="{A83D005B-79C2-4561-A50D-8B0FE29115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9" y="2394002"/>
            <a:ext cx="378702" cy="376893"/>
          </a:xfrm>
          <a:prstGeom prst="rect">
            <a:avLst/>
          </a:prstGeom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xmlns="" id="{808A5B69-DA4C-489F-966D-E90066E4725D}"/>
              </a:ext>
            </a:extLst>
          </p:cNvPr>
          <p:cNvGrpSpPr/>
          <p:nvPr/>
        </p:nvGrpSpPr>
        <p:grpSpPr>
          <a:xfrm>
            <a:off x="10429244" y="2383236"/>
            <a:ext cx="400339" cy="398426"/>
            <a:chOff x="6794385" y="1625350"/>
            <a:chExt cx="898573" cy="898573"/>
          </a:xfrm>
        </p:grpSpPr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xmlns="" id="{D9BFC935-0FC6-4DE0-A499-AD83C65E1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23" name="그림 222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AF223114-08CB-4C79-A096-4E36594C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224" name="그림 223" descr="동물이(가) 표시된 사진&#10;&#10;자동 생성된 설명">
            <a:extLst>
              <a:ext uri="{FF2B5EF4-FFF2-40B4-BE49-F238E27FC236}">
                <a16:creationId xmlns:a16="http://schemas.microsoft.com/office/drawing/2014/main" xmlns="" id="{A5BAAF05-F991-428A-9451-51192A5BE1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51" y="2365051"/>
            <a:ext cx="308793" cy="350989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xmlns="" id="{05BFDFE0-EC6A-4DC1-AD52-DF1B38559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8115" y="2406562"/>
            <a:ext cx="270921" cy="307600"/>
          </a:xfrm>
          <a:prstGeom prst="rect">
            <a:avLst/>
          </a:prstGeom>
        </p:spPr>
      </p:pic>
      <p:pic>
        <p:nvPicPr>
          <p:cNvPr id="238" name="그림 23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B4FE4248-5A19-4B38-9026-823346EF55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11" y="2433165"/>
            <a:ext cx="246321" cy="283788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xmlns="" id="{4CA9058F-B4EC-4B60-B09B-4D6C9A237F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02" y="2792364"/>
            <a:ext cx="378702" cy="376893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xmlns="" id="{23D44CF1-09C0-477E-B84E-5F25848067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85" y="3578645"/>
            <a:ext cx="378702" cy="376893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xmlns="" id="{0E0CCC0D-35AE-45A3-B420-026F33FA9B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50" y="4380033"/>
            <a:ext cx="378702" cy="376893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xmlns="" id="{AA38B492-AC11-4DFA-B70E-C983319C24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707" y="4364859"/>
            <a:ext cx="378702" cy="376893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xmlns="" id="{52E4B7F0-7EC6-43AE-82B3-82D3F9E56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73" y="5168591"/>
            <a:ext cx="378702" cy="376893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xmlns="" id="{0BA22DF5-6F29-4C6A-81BA-9E77B6EB92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29" y="4776866"/>
            <a:ext cx="378702" cy="376893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xmlns="" id="{53F4D3B6-AA0D-48E1-A9F4-C4CE08A45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79" y="4774312"/>
            <a:ext cx="378702" cy="376893"/>
          </a:xfrm>
          <a:prstGeom prst="rect">
            <a:avLst/>
          </a:prstGeom>
        </p:spPr>
      </p:pic>
      <p:grpSp>
        <p:nvGrpSpPr>
          <p:cNvPr id="274" name="그룹 273">
            <a:extLst>
              <a:ext uri="{FF2B5EF4-FFF2-40B4-BE49-F238E27FC236}">
                <a16:creationId xmlns:a16="http://schemas.microsoft.com/office/drawing/2014/main" xmlns="" id="{03F59B2A-9B8F-405C-AA48-2CFE5FD7C818}"/>
              </a:ext>
            </a:extLst>
          </p:cNvPr>
          <p:cNvGrpSpPr/>
          <p:nvPr/>
        </p:nvGrpSpPr>
        <p:grpSpPr>
          <a:xfrm>
            <a:off x="10836226" y="2370348"/>
            <a:ext cx="400339" cy="398426"/>
            <a:chOff x="6794385" y="1625350"/>
            <a:chExt cx="898573" cy="898573"/>
          </a:xfrm>
        </p:grpSpPr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xmlns="" id="{1F1EA85E-C017-4E6B-988A-61445FA7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6" name="그림 275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0561ABBC-DDE6-4AEE-BF1B-E2CD4E42E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xmlns="" id="{5C4A471A-AA0F-43AC-981A-503EFD44CA3D}"/>
              </a:ext>
            </a:extLst>
          </p:cNvPr>
          <p:cNvGrpSpPr/>
          <p:nvPr/>
        </p:nvGrpSpPr>
        <p:grpSpPr>
          <a:xfrm>
            <a:off x="10423961" y="3557111"/>
            <a:ext cx="400339" cy="398426"/>
            <a:chOff x="6794385" y="1625350"/>
            <a:chExt cx="898573" cy="898573"/>
          </a:xfrm>
        </p:grpSpPr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xmlns="" id="{20F6453B-2D7F-4BF9-A223-BFE9EF04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79" name="그림 278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BA96FC5B-88FD-4DAB-89C8-3447F7593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xmlns="" id="{597D1A6A-2375-401B-BDE7-87B17232A21D}"/>
              </a:ext>
            </a:extLst>
          </p:cNvPr>
          <p:cNvGrpSpPr/>
          <p:nvPr/>
        </p:nvGrpSpPr>
        <p:grpSpPr>
          <a:xfrm>
            <a:off x="9627749" y="3955279"/>
            <a:ext cx="400339" cy="398426"/>
            <a:chOff x="6794385" y="1625350"/>
            <a:chExt cx="898573" cy="898573"/>
          </a:xfrm>
        </p:grpSpPr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xmlns="" id="{BAA7B23B-13BC-4E61-ADF9-61A0AE4A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2" name="그림 281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A2BBC0B8-A1D8-4E86-800D-FD94C1AA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xmlns="" id="{1356189B-2991-4F9D-A63E-AB6A7F9E728D}"/>
              </a:ext>
            </a:extLst>
          </p:cNvPr>
          <p:cNvGrpSpPr/>
          <p:nvPr/>
        </p:nvGrpSpPr>
        <p:grpSpPr>
          <a:xfrm>
            <a:off x="9622339" y="4356208"/>
            <a:ext cx="400339" cy="398426"/>
            <a:chOff x="6794385" y="1625350"/>
            <a:chExt cx="898573" cy="898573"/>
          </a:xfrm>
        </p:grpSpPr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xmlns="" id="{0F5618C1-9FDC-4BA9-B2D0-9AD7B73C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5" name="그림 28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33C7AD29-E248-480D-AAF5-1BF45C05D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xmlns="" id="{12887534-D9F1-4EBD-9448-97A66D4048A0}"/>
              </a:ext>
            </a:extLst>
          </p:cNvPr>
          <p:cNvGrpSpPr/>
          <p:nvPr/>
        </p:nvGrpSpPr>
        <p:grpSpPr>
          <a:xfrm>
            <a:off x="8830843" y="4749455"/>
            <a:ext cx="400339" cy="398426"/>
            <a:chOff x="6794385" y="1625350"/>
            <a:chExt cx="898573" cy="898573"/>
          </a:xfrm>
        </p:grpSpPr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xmlns="" id="{3EA1E84D-B2FC-4657-B602-8F3CBE4C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88" name="그림 287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51088DB6-EF8C-45A0-ACDC-232DB8062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xmlns="" id="{0A405952-67CA-44E0-997F-3ACDE7EB9FF0}"/>
              </a:ext>
            </a:extLst>
          </p:cNvPr>
          <p:cNvGrpSpPr/>
          <p:nvPr/>
        </p:nvGrpSpPr>
        <p:grpSpPr>
          <a:xfrm>
            <a:off x="9224265" y="5151075"/>
            <a:ext cx="400339" cy="398426"/>
            <a:chOff x="6794385" y="1625350"/>
            <a:chExt cx="898573" cy="898573"/>
          </a:xfrm>
        </p:grpSpPr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xmlns="" id="{5A9046BB-524B-4782-8E77-334C8AF5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1" name="그림 290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E2E7D27F-4008-49B6-8DFB-853ACA4F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xmlns="" id="{39B1ABF9-9AFB-4D94-B57C-993FA1944C5F}"/>
              </a:ext>
            </a:extLst>
          </p:cNvPr>
          <p:cNvGrpSpPr/>
          <p:nvPr/>
        </p:nvGrpSpPr>
        <p:grpSpPr>
          <a:xfrm>
            <a:off x="9623813" y="5151075"/>
            <a:ext cx="400339" cy="398426"/>
            <a:chOff x="6794385" y="1625350"/>
            <a:chExt cx="898573" cy="898573"/>
          </a:xfrm>
        </p:grpSpPr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xmlns="" id="{2078919E-4B3E-4DB5-B62B-2007CB15E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4" name="그림 293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E9D649A1-ABC0-45B2-A04D-08F50214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xmlns="" id="{9C0A6D5F-4621-4C85-A0D9-BB55EE8DECFC}"/>
              </a:ext>
            </a:extLst>
          </p:cNvPr>
          <p:cNvGrpSpPr/>
          <p:nvPr/>
        </p:nvGrpSpPr>
        <p:grpSpPr>
          <a:xfrm>
            <a:off x="8417777" y="3573503"/>
            <a:ext cx="400339" cy="398426"/>
            <a:chOff x="6794385" y="1625350"/>
            <a:chExt cx="898573" cy="898573"/>
          </a:xfrm>
        </p:grpSpPr>
        <p:pic>
          <p:nvPicPr>
            <p:cNvPr id="296" name="그림 295">
              <a:extLst>
                <a:ext uri="{FF2B5EF4-FFF2-40B4-BE49-F238E27FC236}">
                  <a16:creationId xmlns:a16="http://schemas.microsoft.com/office/drawing/2014/main" xmlns="" id="{DBD5B546-EFA9-424B-8A3C-51471598C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297" name="그림 296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D33EC2E4-2B18-4880-9DEF-D1BE0D72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xmlns="" id="{61426B3E-00AE-4C7F-AD98-89D07389D11A}"/>
              </a:ext>
            </a:extLst>
          </p:cNvPr>
          <p:cNvGrpSpPr/>
          <p:nvPr/>
        </p:nvGrpSpPr>
        <p:grpSpPr>
          <a:xfrm>
            <a:off x="9242368" y="3153277"/>
            <a:ext cx="400339" cy="398426"/>
            <a:chOff x="6794385" y="1625350"/>
            <a:chExt cx="898573" cy="898573"/>
          </a:xfrm>
        </p:grpSpPr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xmlns="" id="{4D9DD742-C458-4053-915C-A3B355661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00" name="그림 299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8E43BD4F-BA0E-4AC5-A049-505A822E2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01" name="그림 300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6948A74D-B80F-46E1-8DE2-3050C59E3D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55" y="2818237"/>
            <a:ext cx="246321" cy="283788"/>
          </a:xfrm>
          <a:prstGeom prst="rect">
            <a:avLst/>
          </a:prstGeom>
        </p:spPr>
      </p:pic>
      <p:pic>
        <p:nvPicPr>
          <p:cNvPr id="302" name="그림 301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EDBF0F09-E21A-4387-B89A-B42F1ADF38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33" y="3203947"/>
            <a:ext cx="246321" cy="283788"/>
          </a:xfrm>
          <a:prstGeom prst="rect">
            <a:avLst/>
          </a:prstGeom>
        </p:spPr>
      </p:pic>
      <p:pic>
        <p:nvPicPr>
          <p:cNvPr id="303" name="그림 302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0B9CF314-5996-4DB1-940C-4315C4FEF9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72" y="4010877"/>
            <a:ext cx="246321" cy="283788"/>
          </a:xfrm>
          <a:prstGeom prst="rect">
            <a:avLst/>
          </a:prstGeom>
        </p:spPr>
      </p:pic>
      <p:pic>
        <p:nvPicPr>
          <p:cNvPr id="304" name="그림 303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27A5B77D-8C02-4B2F-8565-61E4A4C562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94" y="4812827"/>
            <a:ext cx="246321" cy="283788"/>
          </a:xfrm>
          <a:prstGeom prst="rect">
            <a:avLst/>
          </a:prstGeom>
        </p:spPr>
      </p:pic>
      <p:pic>
        <p:nvPicPr>
          <p:cNvPr id="305" name="그림 304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D3CB4C23-42B9-46D9-BDFF-D351306F01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94" y="5206674"/>
            <a:ext cx="246321" cy="283788"/>
          </a:xfrm>
          <a:prstGeom prst="rect">
            <a:avLst/>
          </a:prstGeom>
        </p:spPr>
      </p:pic>
      <p:pic>
        <p:nvPicPr>
          <p:cNvPr id="306" name="그림 305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4F2D127B-0E40-41BA-AAD4-081324B90D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41" y="4823723"/>
            <a:ext cx="246321" cy="283788"/>
          </a:xfrm>
          <a:prstGeom prst="rect">
            <a:avLst/>
          </a:prstGeom>
        </p:spPr>
      </p:pic>
      <p:pic>
        <p:nvPicPr>
          <p:cNvPr id="307" name="그림 30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2F00B95D-D243-4E38-90F4-E83D0AE6D1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74" y="4413004"/>
            <a:ext cx="246321" cy="283788"/>
          </a:xfrm>
          <a:prstGeom prst="rect">
            <a:avLst/>
          </a:prstGeom>
        </p:spPr>
      </p:pic>
      <p:pic>
        <p:nvPicPr>
          <p:cNvPr id="308" name="그림 307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B2159BF4-D22C-450B-8ED8-E869EF7DBC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252" y="5610902"/>
            <a:ext cx="246321" cy="283788"/>
          </a:xfrm>
          <a:prstGeom prst="rect">
            <a:avLst/>
          </a:prstGeom>
        </p:spPr>
      </p:pic>
      <p:pic>
        <p:nvPicPr>
          <p:cNvPr id="309" name="그림 308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DF591362-2264-487D-A2E6-1E89BA71CF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24" y="4815720"/>
            <a:ext cx="246321" cy="283788"/>
          </a:xfrm>
          <a:prstGeom prst="rect">
            <a:avLst/>
          </a:prstGeom>
        </p:spPr>
      </p:pic>
      <p:pic>
        <p:nvPicPr>
          <p:cNvPr id="310" name="그림 309">
            <a:extLst>
              <a:ext uri="{FF2B5EF4-FFF2-40B4-BE49-F238E27FC236}">
                <a16:creationId xmlns:a16="http://schemas.microsoft.com/office/drawing/2014/main" xmlns="" id="{B99F61EA-78D8-446A-8066-EF0A7947BD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8634" y="2785040"/>
            <a:ext cx="270921" cy="307600"/>
          </a:xfrm>
          <a:prstGeom prst="rect">
            <a:avLst/>
          </a:prstGeom>
        </p:spPr>
      </p:pic>
      <p:pic>
        <p:nvPicPr>
          <p:cNvPr id="311" name="그림 310">
            <a:extLst>
              <a:ext uri="{FF2B5EF4-FFF2-40B4-BE49-F238E27FC236}">
                <a16:creationId xmlns:a16="http://schemas.microsoft.com/office/drawing/2014/main" xmlns="" id="{A0CB3CAC-F69B-4647-A4B8-E8A92E873B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8933" y="3195445"/>
            <a:ext cx="270921" cy="307600"/>
          </a:xfrm>
          <a:prstGeom prst="rect">
            <a:avLst/>
          </a:prstGeom>
        </p:spPr>
      </p:pic>
      <p:pic>
        <p:nvPicPr>
          <p:cNvPr id="312" name="그림 311">
            <a:extLst>
              <a:ext uri="{FF2B5EF4-FFF2-40B4-BE49-F238E27FC236}">
                <a16:creationId xmlns:a16="http://schemas.microsoft.com/office/drawing/2014/main" xmlns="" id="{93DEAF93-202D-4035-AAC3-FD95C646F8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52" y="4000692"/>
            <a:ext cx="270921" cy="307600"/>
          </a:xfrm>
          <a:prstGeom prst="rect">
            <a:avLst/>
          </a:prstGeom>
        </p:spPr>
      </p:pic>
      <p:pic>
        <p:nvPicPr>
          <p:cNvPr id="313" name="그림 312">
            <a:extLst>
              <a:ext uri="{FF2B5EF4-FFF2-40B4-BE49-F238E27FC236}">
                <a16:creationId xmlns:a16="http://schemas.microsoft.com/office/drawing/2014/main" xmlns="" id="{E1DCAF7F-B0E9-47B5-90AB-60D3BAA79E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6052" y="4794868"/>
            <a:ext cx="270921" cy="307600"/>
          </a:xfrm>
          <a:prstGeom prst="rect">
            <a:avLst/>
          </a:prstGeom>
        </p:spPr>
      </p:pic>
      <p:pic>
        <p:nvPicPr>
          <p:cNvPr id="314" name="그림 313">
            <a:extLst>
              <a:ext uri="{FF2B5EF4-FFF2-40B4-BE49-F238E27FC236}">
                <a16:creationId xmlns:a16="http://schemas.microsoft.com/office/drawing/2014/main" xmlns="" id="{BAEC66EF-C3FC-40E2-9539-4B8EE420F1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5911" y="4366893"/>
            <a:ext cx="270921" cy="307600"/>
          </a:xfrm>
          <a:prstGeom prst="rect">
            <a:avLst/>
          </a:prstGeom>
        </p:spPr>
      </p:pic>
      <p:pic>
        <p:nvPicPr>
          <p:cNvPr id="315" name="그림 314">
            <a:extLst>
              <a:ext uri="{FF2B5EF4-FFF2-40B4-BE49-F238E27FC236}">
                <a16:creationId xmlns:a16="http://schemas.microsoft.com/office/drawing/2014/main" xmlns="" id="{D69D24DC-9273-4BAC-BF4F-6E951ED30A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6492" y="5175133"/>
            <a:ext cx="270921" cy="307600"/>
          </a:xfrm>
          <a:prstGeom prst="rect">
            <a:avLst/>
          </a:prstGeom>
        </p:spPr>
      </p:pic>
      <p:pic>
        <p:nvPicPr>
          <p:cNvPr id="316" name="그림 315">
            <a:extLst>
              <a:ext uri="{FF2B5EF4-FFF2-40B4-BE49-F238E27FC236}">
                <a16:creationId xmlns:a16="http://schemas.microsoft.com/office/drawing/2014/main" xmlns="" id="{B332C85B-7A08-410A-8B69-5378B722E0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95600" y="3985963"/>
            <a:ext cx="270921" cy="307600"/>
          </a:xfrm>
          <a:prstGeom prst="rect">
            <a:avLst/>
          </a:prstGeom>
        </p:spPr>
      </p:pic>
      <p:pic>
        <p:nvPicPr>
          <p:cNvPr id="317" name="그림 316">
            <a:extLst>
              <a:ext uri="{FF2B5EF4-FFF2-40B4-BE49-F238E27FC236}">
                <a16:creationId xmlns:a16="http://schemas.microsoft.com/office/drawing/2014/main" xmlns="" id="{E63C53FC-ED6D-4B00-A161-89ACC9781A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8174" y="3197643"/>
            <a:ext cx="270921" cy="307600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xmlns="" id="{EB2F9E4D-6431-4ED9-ADA7-E625D567D9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834" y="3996242"/>
            <a:ext cx="270921" cy="307600"/>
          </a:xfrm>
          <a:prstGeom prst="rect">
            <a:avLst/>
          </a:prstGeom>
        </p:spPr>
      </p:pic>
      <p:pic>
        <p:nvPicPr>
          <p:cNvPr id="319" name="그림 318" descr="동물이(가) 표시된 사진&#10;&#10;자동 생성된 설명">
            <a:extLst>
              <a:ext uri="{FF2B5EF4-FFF2-40B4-BE49-F238E27FC236}">
                <a16:creationId xmlns:a16="http://schemas.microsoft.com/office/drawing/2014/main" xmlns="" id="{37A1ACF8-00C8-4817-A1F0-00B4707F00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75" y="3563547"/>
            <a:ext cx="308793" cy="350989"/>
          </a:xfrm>
          <a:prstGeom prst="rect">
            <a:avLst/>
          </a:prstGeom>
        </p:spPr>
      </p:pic>
      <p:pic>
        <p:nvPicPr>
          <p:cNvPr id="320" name="그림 319" descr="동물이(가) 표시된 사진&#10;&#10;자동 생성된 설명">
            <a:extLst>
              <a:ext uri="{FF2B5EF4-FFF2-40B4-BE49-F238E27FC236}">
                <a16:creationId xmlns:a16="http://schemas.microsoft.com/office/drawing/2014/main" xmlns="" id="{0EFA441B-208D-46CF-90DA-3D5DC10F25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38" y="3952069"/>
            <a:ext cx="308793" cy="350989"/>
          </a:xfrm>
          <a:prstGeom prst="rect">
            <a:avLst/>
          </a:prstGeom>
        </p:spPr>
      </p:pic>
      <p:pic>
        <p:nvPicPr>
          <p:cNvPr id="321" name="그림 320" descr="동물이(가) 표시된 사진&#10;&#10;자동 생성된 설명">
            <a:extLst>
              <a:ext uri="{FF2B5EF4-FFF2-40B4-BE49-F238E27FC236}">
                <a16:creationId xmlns:a16="http://schemas.microsoft.com/office/drawing/2014/main" xmlns="" id="{9EC81A0A-90F6-4B38-88B4-4007CF49CF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3" y="3551703"/>
            <a:ext cx="308793" cy="350989"/>
          </a:xfrm>
          <a:prstGeom prst="rect">
            <a:avLst/>
          </a:prstGeom>
        </p:spPr>
      </p:pic>
      <p:pic>
        <p:nvPicPr>
          <p:cNvPr id="322" name="그림 321" descr="동물이(가) 표시된 사진&#10;&#10;자동 생성된 설명">
            <a:extLst>
              <a:ext uri="{FF2B5EF4-FFF2-40B4-BE49-F238E27FC236}">
                <a16:creationId xmlns:a16="http://schemas.microsoft.com/office/drawing/2014/main" xmlns="" id="{98416881-69D7-45EB-AD26-2701A6B5B7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87" y="5560057"/>
            <a:ext cx="308793" cy="350989"/>
          </a:xfrm>
          <a:prstGeom prst="rect">
            <a:avLst/>
          </a:prstGeom>
        </p:spPr>
      </p:pic>
      <p:pic>
        <p:nvPicPr>
          <p:cNvPr id="323" name="그림 322" descr="동물이(가) 표시된 사진&#10;&#10;자동 생성된 설명">
            <a:extLst>
              <a:ext uri="{FF2B5EF4-FFF2-40B4-BE49-F238E27FC236}">
                <a16:creationId xmlns:a16="http://schemas.microsoft.com/office/drawing/2014/main" xmlns="" id="{44375A0A-2BD1-421A-800A-74C2D2B913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86" y="5152616"/>
            <a:ext cx="308793" cy="350989"/>
          </a:xfrm>
          <a:prstGeom prst="rect">
            <a:avLst/>
          </a:prstGeom>
        </p:spPr>
      </p:pic>
      <p:pic>
        <p:nvPicPr>
          <p:cNvPr id="324" name="그림 323" descr="동물이(가) 표시된 사진&#10;&#10;자동 생성된 설명">
            <a:extLst>
              <a:ext uri="{FF2B5EF4-FFF2-40B4-BE49-F238E27FC236}">
                <a16:creationId xmlns:a16="http://schemas.microsoft.com/office/drawing/2014/main" xmlns="" id="{9A81504A-7FF9-422F-8BAC-D1E4B4EEF3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39" y="5565994"/>
            <a:ext cx="308793" cy="350989"/>
          </a:xfrm>
          <a:prstGeom prst="rect">
            <a:avLst/>
          </a:prstGeom>
        </p:spPr>
      </p:pic>
      <p:pic>
        <p:nvPicPr>
          <p:cNvPr id="325" name="그림 324" descr="동물이(가) 표시된 사진&#10;&#10;자동 생성된 설명">
            <a:extLst>
              <a:ext uri="{FF2B5EF4-FFF2-40B4-BE49-F238E27FC236}">
                <a16:creationId xmlns:a16="http://schemas.microsoft.com/office/drawing/2014/main" xmlns="" id="{0BA4203D-CA44-4011-A540-7E017AFA68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403" y="5565994"/>
            <a:ext cx="308793" cy="350989"/>
          </a:xfrm>
          <a:prstGeom prst="rect">
            <a:avLst/>
          </a:prstGeom>
        </p:spPr>
      </p:pic>
      <p:pic>
        <p:nvPicPr>
          <p:cNvPr id="326" name="그림 325">
            <a:extLst>
              <a:ext uri="{FF2B5EF4-FFF2-40B4-BE49-F238E27FC236}">
                <a16:creationId xmlns:a16="http://schemas.microsoft.com/office/drawing/2014/main" xmlns="" id="{CB8A549F-44E8-4DF9-B37B-2562EC5C1C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88" y="2842651"/>
            <a:ext cx="376352" cy="239077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xmlns="" id="{24CF5426-3D4E-40BF-8F42-A0305F5CB4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54" y="3249255"/>
            <a:ext cx="376352" cy="239077"/>
          </a:xfrm>
          <a:prstGeom prst="rect">
            <a:avLst/>
          </a:prstGeom>
        </p:spPr>
      </p:pic>
      <p:pic>
        <p:nvPicPr>
          <p:cNvPr id="328" name="그림 327">
            <a:extLst>
              <a:ext uri="{FF2B5EF4-FFF2-40B4-BE49-F238E27FC236}">
                <a16:creationId xmlns:a16="http://schemas.microsoft.com/office/drawing/2014/main" xmlns="" id="{44900188-C3FD-4387-B85E-7E591A04A3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683" y="3636785"/>
            <a:ext cx="376352" cy="239077"/>
          </a:xfrm>
          <a:prstGeom prst="rect">
            <a:avLst/>
          </a:prstGeom>
        </p:spPr>
      </p:pic>
      <p:pic>
        <p:nvPicPr>
          <p:cNvPr id="329" name="그림 328">
            <a:extLst>
              <a:ext uri="{FF2B5EF4-FFF2-40B4-BE49-F238E27FC236}">
                <a16:creationId xmlns:a16="http://schemas.microsoft.com/office/drawing/2014/main" xmlns="" id="{AC7AD3C4-24A3-48FB-88DE-000684EC28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081" y="4442305"/>
            <a:ext cx="376352" cy="239077"/>
          </a:xfrm>
          <a:prstGeom prst="rect">
            <a:avLst/>
          </a:prstGeom>
        </p:spPr>
      </p:pic>
      <p:pic>
        <p:nvPicPr>
          <p:cNvPr id="330" name="그림 329">
            <a:extLst>
              <a:ext uri="{FF2B5EF4-FFF2-40B4-BE49-F238E27FC236}">
                <a16:creationId xmlns:a16="http://schemas.microsoft.com/office/drawing/2014/main" xmlns="" id="{0802DA3B-89D5-4524-BC59-1EB7ACD565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231" y="3239965"/>
            <a:ext cx="376352" cy="239077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xmlns="" id="{BA9CD8B0-AA49-4E69-8583-78C8A3A46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62" y="5655613"/>
            <a:ext cx="376352" cy="239077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xmlns="" id="{E7ED1668-B81A-4A33-8B16-11572574AE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07" y="5656682"/>
            <a:ext cx="376352" cy="239077"/>
          </a:xfrm>
          <a:prstGeom prst="rect">
            <a:avLst/>
          </a:prstGeom>
        </p:spPr>
      </p:pic>
      <p:grpSp>
        <p:nvGrpSpPr>
          <p:cNvPr id="333" name="그룹 332">
            <a:extLst>
              <a:ext uri="{FF2B5EF4-FFF2-40B4-BE49-F238E27FC236}">
                <a16:creationId xmlns:a16="http://schemas.microsoft.com/office/drawing/2014/main" xmlns="" id="{39BC9273-BD58-4A42-8789-599BFF59F831}"/>
              </a:ext>
            </a:extLst>
          </p:cNvPr>
          <p:cNvGrpSpPr/>
          <p:nvPr/>
        </p:nvGrpSpPr>
        <p:grpSpPr>
          <a:xfrm>
            <a:off x="10033631" y="2787402"/>
            <a:ext cx="400339" cy="398426"/>
            <a:chOff x="6794385" y="1625350"/>
            <a:chExt cx="898573" cy="898573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xmlns="" id="{4BA9778B-57CA-4AF3-9B91-0C1806C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85" y="1625350"/>
              <a:ext cx="898573" cy="898573"/>
            </a:xfrm>
            <a:prstGeom prst="rect">
              <a:avLst/>
            </a:prstGeom>
          </p:spPr>
        </p:pic>
        <p:pic>
          <p:nvPicPr>
            <p:cNvPr id="335" name="그림 334" descr="어두운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9FA765D8-755E-4D40-97CC-DDAE8223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188" y="1688153"/>
              <a:ext cx="772969" cy="772969"/>
            </a:xfrm>
            <a:prstGeom prst="rect">
              <a:avLst/>
            </a:prstGeom>
          </p:spPr>
        </p:pic>
      </p:grpSp>
      <p:pic>
        <p:nvPicPr>
          <p:cNvPr id="336" name="그림 335">
            <a:extLst>
              <a:ext uri="{FF2B5EF4-FFF2-40B4-BE49-F238E27FC236}">
                <a16:creationId xmlns:a16="http://schemas.microsoft.com/office/drawing/2014/main" xmlns="" id="{6B6C8C0E-93AE-4CA6-B74F-1E1982ED9B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49" y="5585208"/>
            <a:ext cx="378702" cy="376893"/>
          </a:xfrm>
          <a:prstGeom prst="rect">
            <a:avLst/>
          </a:prstGeom>
        </p:spPr>
      </p:pic>
      <p:pic>
        <p:nvPicPr>
          <p:cNvPr id="337" name="그림 336" descr="테이블, 파란색, 플레이트, 앉아있는이(가) 표시된 사진&#10;&#10;자동 생성된 설명">
            <a:extLst>
              <a:ext uri="{FF2B5EF4-FFF2-40B4-BE49-F238E27FC236}">
                <a16:creationId xmlns:a16="http://schemas.microsoft.com/office/drawing/2014/main" xmlns="" id="{CFC13601-8366-4207-8923-EFBDEE4C41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34" y="4424908"/>
            <a:ext cx="246321" cy="283788"/>
          </a:xfrm>
          <a:prstGeom prst="rect">
            <a:avLst/>
          </a:prstGeom>
        </p:spPr>
      </p:pic>
      <p:pic>
        <p:nvPicPr>
          <p:cNvPr id="338" name="그림 337" descr="동물이(가) 표시된 사진&#10;&#10;자동 생성된 설명">
            <a:extLst>
              <a:ext uri="{FF2B5EF4-FFF2-40B4-BE49-F238E27FC236}">
                <a16:creationId xmlns:a16="http://schemas.microsoft.com/office/drawing/2014/main" xmlns="" id="{D8D42BD4-CDBF-408E-B8C4-9FC24F8EB1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00" y="2752465"/>
            <a:ext cx="308793" cy="350989"/>
          </a:xfrm>
          <a:prstGeom prst="rect">
            <a:avLst/>
          </a:prstGeom>
        </p:spPr>
      </p:pic>
      <p:pic>
        <p:nvPicPr>
          <p:cNvPr id="339" name="그림 338">
            <a:extLst>
              <a:ext uri="{FF2B5EF4-FFF2-40B4-BE49-F238E27FC236}">
                <a16:creationId xmlns:a16="http://schemas.microsoft.com/office/drawing/2014/main" xmlns="" id="{00CFDD79-A190-419B-B19F-6AC8E7BF89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9839" y="4016696"/>
            <a:ext cx="270921" cy="307600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xmlns="" id="{B36D827F-5949-424A-9D2C-F089D8411F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052" y="3586517"/>
            <a:ext cx="270921" cy="307600"/>
          </a:xfrm>
          <a:prstGeom prst="rect">
            <a:avLst/>
          </a:prstGeom>
        </p:spPr>
      </p:pic>
      <p:pic>
        <p:nvPicPr>
          <p:cNvPr id="341" name="그림 340" descr="동물이(가) 표시된 사진&#10;&#10;자동 생성된 설명">
            <a:extLst>
              <a:ext uri="{FF2B5EF4-FFF2-40B4-BE49-F238E27FC236}">
                <a16:creationId xmlns:a16="http://schemas.microsoft.com/office/drawing/2014/main" xmlns="" id="{7661094A-30DC-41FA-B4A2-82B661D890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59" y="3160478"/>
            <a:ext cx="308793" cy="350989"/>
          </a:xfrm>
          <a:prstGeom prst="rect">
            <a:avLst/>
          </a:prstGeom>
        </p:spPr>
      </p:pic>
      <p:pic>
        <p:nvPicPr>
          <p:cNvPr id="342" name="그림 341">
            <a:extLst>
              <a:ext uri="{FF2B5EF4-FFF2-40B4-BE49-F238E27FC236}">
                <a16:creationId xmlns:a16="http://schemas.microsoft.com/office/drawing/2014/main" xmlns="" id="{DB4C293E-EBED-4A0C-80A1-29D350CFC3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401" y="2846089"/>
            <a:ext cx="376352" cy="239077"/>
          </a:xfrm>
          <a:prstGeom prst="rect">
            <a:avLst/>
          </a:prstGeom>
        </p:spPr>
      </p:pic>
      <p:pic>
        <p:nvPicPr>
          <p:cNvPr id="343" name="그림 342">
            <a:extLst>
              <a:ext uri="{FF2B5EF4-FFF2-40B4-BE49-F238E27FC236}">
                <a16:creationId xmlns:a16="http://schemas.microsoft.com/office/drawing/2014/main" xmlns="" id="{C9B2BC46-FBE7-41E1-82DC-67D5CD561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230" y="5223350"/>
            <a:ext cx="376352" cy="239077"/>
          </a:xfrm>
          <a:prstGeom prst="rect">
            <a:avLst/>
          </a:prstGeom>
        </p:spPr>
      </p:pic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xmlns="" id="{1602230E-61EE-48B0-B945-EC9C4AF567E4}"/>
              </a:ext>
            </a:extLst>
          </p:cNvPr>
          <p:cNvCxnSpPr>
            <a:cxnSpLocks/>
          </p:cNvCxnSpPr>
          <p:nvPr/>
        </p:nvCxnSpPr>
        <p:spPr>
          <a:xfrm>
            <a:off x="8402278" y="2777681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xmlns="" id="{02ACBF32-1278-445A-902A-F7ED4F5AD0B7}"/>
              </a:ext>
            </a:extLst>
          </p:cNvPr>
          <p:cNvCxnSpPr>
            <a:cxnSpLocks/>
          </p:cNvCxnSpPr>
          <p:nvPr/>
        </p:nvCxnSpPr>
        <p:spPr>
          <a:xfrm>
            <a:off x="8402278" y="3160478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xmlns="" id="{9409FD92-0370-4450-A252-8D87B8DEB796}"/>
              </a:ext>
            </a:extLst>
          </p:cNvPr>
          <p:cNvCxnSpPr>
            <a:cxnSpLocks/>
          </p:cNvCxnSpPr>
          <p:nvPr/>
        </p:nvCxnSpPr>
        <p:spPr>
          <a:xfrm>
            <a:off x="8402278" y="3567632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xmlns="" id="{E699481F-51DE-47F8-A693-65550E75FEBE}"/>
              </a:ext>
            </a:extLst>
          </p:cNvPr>
          <p:cNvCxnSpPr>
            <a:cxnSpLocks/>
          </p:cNvCxnSpPr>
          <p:nvPr/>
        </p:nvCxnSpPr>
        <p:spPr>
          <a:xfrm>
            <a:off x="8402278" y="3964469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xmlns="" id="{85871AD5-9C55-40BF-8F16-FE2BF8857C36}"/>
              </a:ext>
            </a:extLst>
          </p:cNvPr>
          <p:cNvCxnSpPr>
            <a:cxnSpLocks/>
          </p:cNvCxnSpPr>
          <p:nvPr/>
        </p:nvCxnSpPr>
        <p:spPr>
          <a:xfrm>
            <a:off x="8402278" y="4353705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xmlns="" id="{9FA0D758-3C04-47E2-BB3B-AF352B2FC730}"/>
              </a:ext>
            </a:extLst>
          </p:cNvPr>
          <p:cNvCxnSpPr>
            <a:cxnSpLocks/>
          </p:cNvCxnSpPr>
          <p:nvPr/>
        </p:nvCxnSpPr>
        <p:spPr>
          <a:xfrm>
            <a:off x="8402278" y="4767123"/>
            <a:ext cx="28289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xmlns="" id="{465DC6BE-AD43-4E88-9337-C42929646A80}"/>
              </a:ext>
            </a:extLst>
          </p:cNvPr>
          <p:cNvCxnSpPr>
            <a:cxnSpLocks/>
          </p:cNvCxnSpPr>
          <p:nvPr/>
        </p:nvCxnSpPr>
        <p:spPr>
          <a:xfrm>
            <a:off x="8402278" y="5147881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xmlns="" id="{0898725E-C85F-46C3-94EA-47B660DAAB91}"/>
              </a:ext>
            </a:extLst>
          </p:cNvPr>
          <p:cNvCxnSpPr>
            <a:cxnSpLocks/>
          </p:cNvCxnSpPr>
          <p:nvPr/>
        </p:nvCxnSpPr>
        <p:spPr>
          <a:xfrm>
            <a:off x="8402278" y="5572092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xmlns="" id="{B4AD36E1-767C-499E-9EA4-B60EF88669C0}"/>
              </a:ext>
            </a:extLst>
          </p:cNvPr>
          <p:cNvCxnSpPr>
            <a:cxnSpLocks/>
          </p:cNvCxnSpPr>
          <p:nvPr/>
        </p:nvCxnSpPr>
        <p:spPr>
          <a:xfrm>
            <a:off x="8402278" y="5981996"/>
            <a:ext cx="281525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xmlns="" id="{443076E5-2690-43C1-B2FB-085109400E2B}"/>
              </a:ext>
            </a:extLst>
          </p:cNvPr>
          <p:cNvCxnSpPr>
            <a:cxnSpLocks/>
          </p:cNvCxnSpPr>
          <p:nvPr/>
        </p:nvCxnSpPr>
        <p:spPr>
          <a:xfrm>
            <a:off x="8394700" y="2365051"/>
            <a:ext cx="283651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xmlns="" id="{21A55C75-9B7A-44A7-95DD-F1F15C99F683}"/>
              </a:ext>
            </a:extLst>
          </p:cNvPr>
          <p:cNvCxnSpPr>
            <a:cxnSpLocks/>
          </p:cNvCxnSpPr>
          <p:nvPr/>
        </p:nvCxnSpPr>
        <p:spPr>
          <a:xfrm>
            <a:off x="8417777" y="2365051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xmlns="" id="{BB689D6E-4F3B-49CB-8184-9C9C2AF97210}"/>
              </a:ext>
            </a:extLst>
          </p:cNvPr>
          <p:cNvCxnSpPr>
            <a:cxnSpLocks/>
          </p:cNvCxnSpPr>
          <p:nvPr/>
        </p:nvCxnSpPr>
        <p:spPr>
          <a:xfrm>
            <a:off x="8823121" y="2365051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xmlns="" id="{20A9664C-3054-4D66-930F-06C46EFB351F}"/>
              </a:ext>
            </a:extLst>
          </p:cNvPr>
          <p:cNvCxnSpPr>
            <a:cxnSpLocks/>
          </p:cNvCxnSpPr>
          <p:nvPr/>
        </p:nvCxnSpPr>
        <p:spPr>
          <a:xfrm>
            <a:off x="9242368" y="2365051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xmlns="" id="{2C795D11-BE2F-407F-A84D-5287E8190943}"/>
              </a:ext>
            </a:extLst>
          </p:cNvPr>
          <p:cNvCxnSpPr>
            <a:cxnSpLocks/>
          </p:cNvCxnSpPr>
          <p:nvPr/>
        </p:nvCxnSpPr>
        <p:spPr>
          <a:xfrm>
            <a:off x="9629859" y="2365051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xmlns="" id="{006D9371-5A3A-4EF3-9E2A-56A52E5A131A}"/>
              </a:ext>
            </a:extLst>
          </p:cNvPr>
          <p:cNvCxnSpPr>
            <a:cxnSpLocks/>
          </p:cNvCxnSpPr>
          <p:nvPr/>
        </p:nvCxnSpPr>
        <p:spPr>
          <a:xfrm>
            <a:off x="10023322" y="2365051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연결선 358">
            <a:extLst>
              <a:ext uri="{FF2B5EF4-FFF2-40B4-BE49-F238E27FC236}">
                <a16:creationId xmlns:a16="http://schemas.microsoft.com/office/drawing/2014/main" xmlns="" id="{47601AF5-7640-4294-A391-00699D268FDF}"/>
              </a:ext>
            </a:extLst>
          </p:cNvPr>
          <p:cNvCxnSpPr>
            <a:cxnSpLocks/>
          </p:cNvCxnSpPr>
          <p:nvPr/>
        </p:nvCxnSpPr>
        <p:spPr>
          <a:xfrm>
            <a:off x="10422602" y="2365051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xmlns="" id="{6A8F62D2-F0DC-41F9-BAA0-94254F99B06F}"/>
              </a:ext>
            </a:extLst>
          </p:cNvPr>
          <p:cNvCxnSpPr>
            <a:cxnSpLocks/>
          </p:cNvCxnSpPr>
          <p:nvPr/>
        </p:nvCxnSpPr>
        <p:spPr>
          <a:xfrm>
            <a:off x="10824300" y="2365051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xmlns="" id="{CB65BD32-E190-4D4D-AD26-32382BFB20E7}"/>
              </a:ext>
            </a:extLst>
          </p:cNvPr>
          <p:cNvCxnSpPr>
            <a:cxnSpLocks/>
          </p:cNvCxnSpPr>
          <p:nvPr/>
        </p:nvCxnSpPr>
        <p:spPr>
          <a:xfrm>
            <a:off x="11220592" y="2365051"/>
            <a:ext cx="0" cy="361694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5110D82-3B62-40A0-BFD7-2A11B9BE036D}"/>
              </a:ext>
            </a:extLst>
          </p:cNvPr>
          <p:cNvSpPr txBox="1"/>
          <p:nvPr/>
        </p:nvSpPr>
        <p:spPr>
          <a:xfrm>
            <a:off x="8612433" y="1783051"/>
            <a:ext cx="231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Chiller" panose="04020404031007020602" pitchFamily="82" charset="0"/>
              </a:rPr>
              <a:t>Magic</a:t>
            </a:r>
            <a:r>
              <a:rPr lang="ko-KR" altLang="en-US" sz="3200" b="1" dirty="0">
                <a:latin typeface="Chiller" panose="04020404031007020602" pitchFamily="82" charset="0"/>
              </a:rPr>
              <a:t> </a:t>
            </a:r>
            <a:r>
              <a:rPr lang="en-US" altLang="ko-KR" sz="3200" b="1" dirty="0">
                <a:latin typeface="Chiller" panose="04020404031007020602" pitchFamily="82" charset="0"/>
              </a:rPr>
              <a:t>List</a:t>
            </a:r>
            <a:endParaRPr lang="ko-KR" altLang="en-US" sz="3200" b="1" dirty="0">
              <a:latin typeface="Chiller" panose="04020404031007020602" pitchFamily="8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5408DB3-E6A8-4BD1-BC13-E7A5C7658D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87533" y="3022345"/>
            <a:ext cx="1362927" cy="1868492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C7773056-765A-47FD-A856-BF652D932C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9544" y="3649884"/>
            <a:ext cx="857271" cy="1216064"/>
          </a:xfrm>
          <a:prstGeom prst="rect">
            <a:avLst/>
          </a:prstGeom>
        </p:spPr>
      </p:pic>
      <p:pic>
        <p:nvPicPr>
          <p:cNvPr id="14" name="그림 13" descr="음식, 꽃이(가) 표시된 사진&#10;&#10;자동 생성된 설명">
            <a:extLst>
              <a:ext uri="{FF2B5EF4-FFF2-40B4-BE49-F238E27FC236}">
                <a16:creationId xmlns:a16="http://schemas.microsoft.com/office/drawing/2014/main" xmlns="" id="{5AD7829E-A360-458B-ABE6-7321295836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4091" y="3914536"/>
            <a:ext cx="767499" cy="105131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FFC444CA-F902-491D-8AA7-8C92F104B10D}"/>
              </a:ext>
            </a:extLst>
          </p:cNvPr>
          <p:cNvSpPr/>
          <p:nvPr/>
        </p:nvSpPr>
        <p:spPr>
          <a:xfrm>
            <a:off x="6413535" y="5151856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246C55F-EC3B-4EC5-860C-6391F994AC2B}"/>
              </a:ext>
            </a:extLst>
          </p:cNvPr>
          <p:cNvSpPr/>
          <p:nvPr/>
        </p:nvSpPr>
        <p:spPr>
          <a:xfrm>
            <a:off x="6911636" y="5159965"/>
            <a:ext cx="775842" cy="15491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xmlns="" id="{396897EF-00C1-4B12-9944-E8A725C01921}"/>
              </a:ext>
            </a:extLst>
          </p:cNvPr>
          <p:cNvSpPr/>
          <p:nvPr/>
        </p:nvSpPr>
        <p:spPr>
          <a:xfrm>
            <a:off x="6413535" y="5413079"/>
            <a:ext cx="1277822" cy="180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xmlns="" id="{C84E4156-FBFD-4031-B0F1-093B21F9836C}"/>
              </a:ext>
            </a:extLst>
          </p:cNvPr>
          <p:cNvSpPr/>
          <p:nvPr/>
        </p:nvSpPr>
        <p:spPr>
          <a:xfrm>
            <a:off x="6610406" y="5420587"/>
            <a:ext cx="1077072" cy="1646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xmlns="" id="{8F07CD85-E2D1-41B5-86B2-BA39A6CEA76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78881" y="4377765"/>
            <a:ext cx="780834" cy="4960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96357" y="3502887"/>
            <a:ext cx="87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Chiller" panose="04020404031007020602" pitchFamily="82" charset="0"/>
              </a:rPr>
              <a:t>Lv</a:t>
            </a:r>
            <a:r>
              <a:rPr lang="en-US" altLang="ko-KR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 6</a:t>
            </a:r>
            <a:endParaRPr lang="ko-KR" altLang="en-US" sz="4000" b="1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17101" y="1529894"/>
            <a:ext cx="1042358" cy="379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옵션</a:t>
            </a:r>
          </a:p>
        </p:txBody>
      </p:sp>
      <p:cxnSp>
        <p:nvCxnSpPr>
          <p:cNvPr id="124" name="직선 연결선 123"/>
          <p:cNvCxnSpPr/>
          <p:nvPr/>
        </p:nvCxnSpPr>
        <p:spPr>
          <a:xfrm rot="5400000">
            <a:off x="862758" y="192828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72408" y="490476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최초 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407520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3477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3412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14349 -0.0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61</Words>
  <Application>Microsoft Office PowerPoint</Application>
  <PresentationFormat>와이드스크린</PresentationFormat>
  <Paragraphs>26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Chiller</vt:lpstr>
      <vt:lpstr>맑은 고딕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게임 스크린샷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콘 인캠</dc:creator>
  <cp:lastModifiedBy>kocca</cp:lastModifiedBy>
  <cp:revision>20</cp:revision>
  <dcterms:created xsi:type="dcterms:W3CDTF">2019-12-05T15:00:54Z</dcterms:created>
  <dcterms:modified xsi:type="dcterms:W3CDTF">2019-12-06T02:19:43Z</dcterms:modified>
</cp:coreProperties>
</file>